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1349" r:id="rId2"/>
    <p:sldId id="1437" r:id="rId3"/>
    <p:sldId id="305" r:id="rId4"/>
    <p:sldId id="1155" r:id="rId5"/>
    <p:sldId id="1166" r:id="rId6"/>
    <p:sldId id="1202" r:id="rId7"/>
    <p:sldId id="1169" r:id="rId8"/>
    <p:sldId id="1473" r:id="rId9"/>
    <p:sldId id="1474" r:id="rId10"/>
    <p:sldId id="994" r:id="rId11"/>
    <p:sldId id="1439" r:id="rId12"/>
    <p:sldId id="1172" r:id="rId13"/>
    <p:sldId id="1446" r:id="rId14"/>
    <p:sldId id="260" r:id="rId15"/>
    <p:sldId id="261" r:id="rId16"/>
    <p:sldId id="262" r:id="rId17"/>
    <p:sldId id="1443" r:id="rId18"/>
    <p:sldId id="1471" r:id="rId19"/>
    <p:sldId id="1200" r:id="rId20"/>
    <p:sldId id="1174" r:id="rId21"/>
    <p:sldId id="1129" r:id="rId22"/>
    <p:sldId id="1444" r:id="rId23"/>
    <p:sldId id="1469" r:id="rId24"/>
    <p:sldId id="1177" r:id="rId25"/>
    <p:sldId id="1470" r:id="rId26"/>
    <p:sldId id="1447" r:id="rId27"/>
    <p:sldId id="1472" r:id="rId28"/>
    <p:sldId id="1475" r:id="rId29"/>
    <p:sldId id="1476" r:id="rId30"/>
    <p:sldId id="105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03"/>
    <p:restoredTop sz="82425"/>
  </p:normalViewPr>
  <p:slideViewPr>
    <p:cSldViewPr snapToGrid="0" snapToObjects="1">
      <p:cViewPr varScale="1">
        <p:scale>
          <a:sx n="185" d="100"/>
          <a:sy n="185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5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36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8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0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0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7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2336380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3093652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215B49-34A1-1C47-9734-3006EC670B0F}"/>
              </a:ext>
            </a:extLst>
          </p:cNvPr>
          <p:cNvSpPr txBox="1">
            <a:spLocks/>
          </p:cNvSpPr>
          <p:nvPr/>
        </p:nvSpPr>
        <p:spPr>
          <a:xfrm>
            <a:off x="736525" y="394296"/>
            <a:ext cx="8227006" cy="14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Introduction to Computer Science</a:t>
            </a:r>
            <a:br>
              <a:rPr lang="en-US" sz="2400" dirty="0"/>
            </a:b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Second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75" y="105987"/>
            <a:ext cx="4768164" cy="468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25FF3-5288-A54E-ADD9-A4E7CB9C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374" y="4365410"/>
            <a:ext cx="2690063" cy="231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7F7EA-8E6C-1A46-B54F-C962236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" y="254488"/>
            <a:ext cx="3582408" cy="2495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444B-4CC0-1147-A772-8C1FCFB8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350" y="3354095"/>
            <a:ext cx="2408035" cy="32299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5745A-F211-DF43-8179-D95526246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2" y="2473470"/>
            <a:ext cx="2408035" cy="3049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AC1F14-2F33-E54C-81AB-04D54C217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142" y="678926"/>
            <a:ext cx="2493023" cy="342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 (abbreviated)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Wednesday because we want to make sure that we have time for Introductions and initial Scrum Team assignments today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 so we will be missing one class session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1945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Wednesday)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77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212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233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2</a:t>
            </a:r>
          </a:p>
        </p:txBody>
      </p:sp>
    </p:spTree>
    <p:extLst>
      <p:ext uri="{BB962C8B-B14F-4D97-AF65-F5344CB8AC3E}">
        <p14:creationId xmlns:p14="http://schemas.microsoft.com/office/powerpoint/2010/main" val="403807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Polling of In Person Preferences and</a:t>
            </a:r>
          </a:p>
          <a:p>
            <a:pPr marL="0" indent="0" algn="ctr">
              <a:buNone/>
            </a:pPr>
            <a:r>
              <a:rPr lang="en-US" sz="4400" dirty="0"/>
              <a:t>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3457169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5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48831-8096-5B4A-888C-D5753D6E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868" y="196425"/>
            <a:ext cx="3070353" cy="36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Introduction to Computer Science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4FF2E-BFE0-3543-89EB-C7CDC14F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5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 including Scrum Team Assignments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Communication Tools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your preferred small team communication tool?</a:t>
            </a:r>
          </a:p>
          <a:p>
            <a:pPr marL="0" indent="0">
              <a:buNone/>
            </a:pPr>
            <a:r>
              <a:rPr lang="en-US" sz="2000" dirty="0"/>
              <a:t>Do you have a Discord account? </a:t>
            </a:r>
          </a:p>
          <a:p>
            <a:pPr marL="0" indent="0">
              <a:buNone/>
            </a:pPr>
            <a:r>
              <a:rPr lang="en-US" sz="2000" dirty="0"/>
              <a:t>What has been your experience with Discord?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919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Message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Polling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2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Local (In Person)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will be in person Mondays and Wednesdays and remote on Friday.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may be possible that some individuals or teams to participate remotely on other days as long </a:t>
            </a:r>
            <a:r>
              <a:rPr lang="en-US" sz="2000" u="sng" dirty="0"/>
              <a:t>as they are able to actively participate in class and with their scrum team.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dirty="0"/>
              <a:t>How do we want to handle that given our priorities of?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7135</TotalTime>
  <Words>1173</Words>
  <Application>Microsoft Macintosh PowerPoint</Application>
  <PresentationFormat>Widescreen</PresentationFormat>
  <Paragraphs>222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Wingdings</vt:lpstr>
      <vt:lpstr>Office Theme</vt:lpstr>
      <vt:lpstr>Preflight Check List</vt:lpstr>
      <vt:lpstr>Recordings</vt:lpstr>
      <vt:lpstr>PowerPoint Presentation</vt:lpstr>
      <vt:lpstr>PowerPoint Presentation</vt:lpstr>
      <vt:lpstr>Friendly Conversation Topic</vt:lpstr>
      <vt:lpstr>Friendly Conversation Topic – Communication Tools</vt:lpstr>
      <vt:lpstr>Prework &amp; Announcements</vt:lpstr>
      <vt:lpstr>PowerPoint Presentation</vt:lpstr>
      <vt:lpstr>Class Format</vt:lpstr>
      <vt:lpstr>PowerPoint Presentation</vt:lpstr>
      <vt:lpstr>Foreshadowing Your Introductions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PowerPoint Presentation</vt:lpstr>
      <vt:lpstr>Prework For Next Class</vt:lpstr>
      <vt:lpstr>Headset Options</vt:lpstr>
      <vt:lpstr>Questions?</vt:lpstr>
      <vt:lpstr>PowerPoint Presentation</vt:lpstr>
      <vt:lpstr>PowerPoint Presentation</vt:lpstr>
      <vt:lpstr>Scrum Team Names</vt:lpstr>
      <vt:lpstr>Foreshadowing Your 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340</cp:revision>
  <dcterms:created xsi:type="dcterms:W3CDTF">2020-08-26T19:34:34Z</dcterms:created>
  <dcterms:modified xsi:type="dcterms:W3CDTF">2021-08-30T14:31:19Z</dcterms:modified>
</cp:coreProperties>
</file>